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1" r:id="rId6"/>
    <p:sldId id="265" r:id="rId7"/>
    <p:sldId id="266" r:id="rId8"/>
    <p:sldId id="275" r:id="rId9"/>
    <p:sldId id="267" r:id="rId10"/>
    <p:sldId id="276" r:id="rId11"/>
    <p:sldId id="268" r:id="rId12"/>
    <p:sldId id="277" r:id="rId13"/>
    <p:sldId id="269" r:id="rId14"/>
    <p:sldId id="278" r:id="rId15"/>
    <p:sldId id="279" r:id="rId16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00FF"/>
    <a:srgbClr val="FF3399"/>
    <a:srgbClr val="FFFF00"/>
    <a:srgbClr val="392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Noklikšķiniet, lai rediģētu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2019.09.16.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2019.09.16.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2019.09.16.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2019.09.16.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2019.09.16.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2019.09.16.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2019.09.16.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2019.09.16.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2019.09.16.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2019.09.16.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2019.09.16.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F12F-4DD2-4212-AE6A-3DDAF8669FB4}" type="datetimeFigureOut">
              <a:rPr lang="lv-LV" smtClean="0"/>
              <a:t>2019.09.16.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2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slide" Target="slide1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gif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gi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1.gif"/><Relationship Id="rId7" Type="http://schemas.openxmlformats.org/officeDocument/2006/relationships/image" Target="../media/image2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lv-LV" sz="166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Burtiņi</a:t>
            </a:r>
            <a:endParaRPr lang="lv-LV" sz="16600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lv-LV" dirty="0" smtClean="0"/>
          </a:p>
          <a:p>
            <a:r>
              <a:rPr lang="lv-LV" sz="7200" b="1" dirty="0" smtClean="0">
                <a:solidFill>
                  <a:srgbClr val="00B050"/>
                </a:solidFill>
              </a:rPr>
              <a:t>Krāsains alfabēts</a:t>
            </a:r>
            <a:endParaRPr lang="lv-LV" sz="7200" b="1" dirty="0">
              <a:solidFill>
                <a:srgbClr val="00B050"/>
              </a:solidFill>
            </a:endParaRPr>
          </a:p>
        </p:txBody>
      </p:sp>
      <p:pic>
        <p:nvPicPr>
          <p:cNvPr id="4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085184"/>
            <a:ext cx="1552864" cy="1552864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8450"/>
            <a:ext cx="1947044" cy="183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4800" b="1" dirty="0" smtClean="0">
                <a:solidFill>
                  <a:srgbClr val="0070C0"/>
                </a:solidFill>
                <a:latin typeface="Algerian" panose="04020705040A02060702" pitchFamily="82" charset="0"/>
              </a:rPr>
              <a:t>MALACIS!</a:t>
            </a:r>
            <a:br>
              <a:rPr lang="lv-LV" sz="4800" b="1" dirty="0" smtClean="0">
                <a:solidFill>
                  <a:srgbClr val="0070C0"/>
                </a:solidFill>
                <a:latin typeface="Algerian" panose="04020705040A02060702" pitchFamily="82" charset="0"/>
              </a:rPr>
            </a:br>
            <a:r>
              <a:rPr lang="lv-LV" sz="4800" b="1" dirty="0" smtClean="0">
                <a:solidFill>
                  <a:srgbClr val="0070C0"/>
                </a:solidFill>
                <a:latin typeface="Algerian" panose="04020705040A02060702" pitchFamily="82" charset="0"/>
              </a:rPr>
              <a:t> </a:t>
            </a:r>
            <a:r>
              <a:rPr lang="lv-LV" sz="4800" b="1" dirty="0" err="1" smtClean="0">
                <a:solidFill>
                  <a:srgbClr val="0070C0"/>
                </a:solidFill>
                <a:latin typeface="Algerian" panose="04020705040A02060702" pitchFamily="82" charset="0"/>
              </a:rPr>
              <a:t>PAREIZi</a:t>
            </a:r>
            <a:r>
              <a:rPr lang="lv-LV" sz="4800" b="1" dirty="0" smtClean="0">
                <a:solidFill>
                  <a:srgbClr val="0070C0"/>
                </a:solidFill>
                <a:latin typeface="Algerian" panose="04020705040A02060702" pitchFamily="82" charset="0"/>
              </a:rPr>
              <a:t>!</a:t>
            </a:r>
            <a:endParaRPr lang="lv-LV" sz="4800" b="1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82" y="1771921"/>
            <a:ext cx="4157662" cy="3702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34" y="4314249"/>
            <a:ext cx="2143125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344" y="1656052"/>
            <a:ext cx="2143125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02" y="1656052"/>
            <a:ext cx="2143125" cy="1905000"/>
          </a:xfrm>
          <a:prstGeom prst="rect">
            <a:avLst/>
          </a:prstGeom>
        </p:spPr>
      </p:pic>
      <p:pic>
        <p:nvPicPr>
          <p:cNvPr id="3074" name="Picture 2" descr="C:\Users\13pii\Desktop\prezent\giphy (2)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17658"/>
            <a:ext cx="1753798" cy="175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97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1"/>
          <p:cNvSpPr/>
          <p:nvPr/>
        </p:nvSpPr>
        <p:spPr>
          <a:xfrm>
            <a:off x="3275856" y="1340768"/>
            <a:ext cx="2520280" cy="316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9900" b="1" dirty="0" smtClean="0">
                <a:solidFill>
                  <a:srgbClr val="7030A0"/>
                </a:solidFill>
                <a:latin typeface="Arial Rounded MT Bold" pitchFamily="34" charset="0"/>
              </a:rPr>
              <a:t>P</a:t>
            </a:r>
            <a:endParaRPr lang="lv-LV" sz="19900" b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pic>
        <p:nvPicPr>
          <p:cNvPr id="3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8640"/>
            <a:ext cx="2673594" cy="2167779"/>
          </a:xfrm>
          <a:prstGeom prst="rect">
            <a:avLst/>
          </a:prstGeom>
        </p:spPr>
      </p:pic>
      <p:pic>
        <p:nvPicPr>
          <p:cNvPr id="5" name="Picture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27121"/>
            <a:ext cx="2655449" cy="1980653"/>
          </a:xfrm>
          <a:prstGeom prst="rect">
            <a:avLst/>
          </a:prstGeom>
        </p:spPr>
      </p:pic>
      <p:pic>
        <p:nvPicPr>
          <p:cNvPr id="6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2" y="4060547"/>
            <a:ext cx="3379877" cy="2113799"/>
          </a:xfrm>
          <a:prstGeom prst="rect">
            <a:avLst/>
          </a:prstGeom>
        </p:spPr>
      </p:pic>
      <p:pic>
        <p:nvPicPr>
          <p:cNvPr id="7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2279295" cy="227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4800" b="1" dirty="0" smtClean="0">
                <a:solidFill>
                  <a:srgbClr val="FF3399"/>
                </a:solidFill>
                <a:latin typeface="Algerian" panose="04020705040A02060702" pitchFamily="82" charset="0"/>
              </a:rPr>
              <a:t>MALACIS!</a:t>
            </a:r>
            <a:br>
              <a:rPr lang="lv-LV" sz="4800" b="1" dirty="0" smtClean="0">
                <a:solidFill>
                  <a:srgbClr val="FF3399"/>
                </a:solidFill>
                <a:latin typeface="Algerian" panose="04020705040A02060702" pitchFamily="82" charset="0"/>
              </a:rPr>
            </a:br>
            <a:r>
              <a:rPr lang="lv-LV" sz="4800" b="1" dirty="0" smtClean="0">
                <a:solidFill>
                  <a:srgbClr val="FF3399"/>
                </a:solidFill>
                <a:latin typeface="Algerian" panose="04020705040A02060702" pitchFamily="82" charset="0"/>
              </a:rPr>
              <a:t> </a:t>
            </a:r>
            <a:r>
              <a:rPr lang="lv-LV" sz="4800" b="1" dirty="0" err="1" smtClean="0">
                <a:solidFill>
                  <a:srgbClr val="FF3399"/>
                </a:solidFill>
                <a:latin typeface="Algerian" panose="04020705040A02060702" pitchFamily="82" charset="0"/>
              </a:rPr>
              <a:t>PAREIZi</a:t>
            </a:r>
            <a:r>
              <a:rPr lang="lv-LV" sz="4800" b="1" dirty="0" smtClean="0">
                <a:solidFill>
                  <a:srgbClr val="FF3399"/>
                </a:solidFill>
                <a:latin typeface="Algerian" panose="04020705040A02060702" pitchFamily="82" charset="0"/>
              </a:rPr>
              <a:t>!</a:t>
            </a:r>
            <a:endParaRPr lang="lv-LV" sz="4800" b="1" dirty="0">
              <a:solidFill>
                <a:srgbClr val="FF3399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82" y="1771921"/>
            <a:ext cx="4157662" cy="3702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34" y="4314249"/>
            <a:ext cx="2143125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344" y="1656052"/>
            <a:ext cx="2143125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02" y="1656052"/>
            <a:ext cx="2143125" cy="1905000"/>
          </a:xfrm>
          <a:prstGeom prst="rect">
            <a:avLst/>
          </a:prstGeom>
        </p:spPr>
      </p:pic>
      <p:pic>
        <p:nvPicPr>
          <p:cNvPr id="3074" name="Picture 2" descr="C:\Users\13pii\Desktop\prezent\giphy (2)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17658"/>
            <a:ext cx="1753798" cy="175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1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2539862" cy="2367151"/>
          </a:xfrm>
          <a:prstGeom prst="rect">
            <a:avLst/>
          </a:prstGeom>
        </p:spPr>
      </p:pic>
      <p:sp>
        <p:nvSpPr>
          <p:cNvPr id="3" name="Taisnstūris 2"/>
          <p:cNvSpPr/>
          <p:nvPr/>
        </p:nvSpPr>
        <p:spPr>
          <a:xfrm>
            <a:off x="3707904" y="2132856"/>
            <a:ext cx="2232248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39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G</a:t>
            </a:r>
            <a:endParaRPr lang="lv-LV" sz="23900" b="1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4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852936"/>
            <a:ext cx="2410691" cy="2410691"/>
          </a:xfrm>
          <a:prstGeom prst="rect">
            <a:avLst/>
          </a:prstGeom>
        </p:spPr>
      </p:pic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03" y="3630316"/>
            <a:ext cx="2833601" cy="2872153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0648"/>
            <a:ext cx="2721212" cy="1933782"/>
          </a:xfrm>
          <a:prstGeom prst="rect">
            <a:avLst/>
          </a:prstGeom>
        </p:spPr>
      </p:pic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686" y="4797152"/>
            <a:ext cx="2354803" cy="156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4800" b="1" dirty="0" smtClean="0">
                <a:solidFill>
                  <a:srgbClr val="FF3399"/>
                </a:solidFill>
                <a:latin typeface="Algerian" panose="04020705040A02060702" pitchFamily="82" charset="0"/>
              </a:rPr>
              <a:t>MALACIS!</a:t>
            </a:r>
            <a:br>
              <a:rPr lang="lv-LV" sz="4800" b="1" dirty="0" smtClean="0">
                <a:solidFill>
                  <a:srgbClr val="FF3399"/>
                </a:solidFill>
                <a:latin typeface="Algerian" panose="04020705040A02060702" pitchFamily="82" charset="0"/>
              </a:rPr>
            </a:br>
            <a:r>
              <a:rPr lang="lv-LV" sz="4800" b="1" dirty="0" smtClean="0">
                <a:solidFill>
                  <a:srgbClr val="FF3399"/>
                </a:solidFill>
                <a:latin typeface="Algerian" panose="04020705040A02060702" pitchFamily="82" charset="0"/>
              </a:rPr>
              <a:t> </a:t>
            </a:r>
            <a:r>
              <a:rPr lang="lv-LV" sz="4800" b="1" dirty="0" err="1" smtClean="0">
                <a:solidFill>
                  <a:srgbClr val="FF3399"/>
                </a:solidFill>
                <a:latin typeface="Algerian" panose="04020705040A02060702" pitchFamily="82" charset="0"/>
              </a:rPr>
              <a:t>PAREIZi</a:t>
            </a:r>
            <a:r>
              <a:rPr lang="lv-LV" sz="4800" b="1" dirty="0" smtClean="0">
                <a:solidFill>
                  <a:srgbClr val="FF3399"/>
                </a:solidFill>
                <a:latin typeface="Algerian" panose="04020705040A02060702" pitchFamily="82" charset="0"/>
              </a:rPr>
              <a:t>!</a:t>
            </a:r>
            <a:endParaRPr lang="lv-LV" sz="4800" b="1" dirty="0">
              <a:solidFill>
                <a:srgbClr val="FF3399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82" y="1771921"/>
            <a:ext cx="4157662" cy="3702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34" y="4314249"/>
            <a:ext cx="2143125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344" y="1656052"/>
            <a:ext cx="2143125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02" y="1656052"/>
            <a:ext cx="2143125" cy="1905000"/>
          </a:xfrm>
          <a:prstGeom prst="rect">
            <a:avLst/>
          </a:prstGeom>
        </p:spPr>
      </p:pic>
      <p:pic>
        <p:nvPicPr>
          <p:cNvPr id="3074" name="Picture 2" descr="C:\Users\13pii\Desktop\prezent\giphy (2)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17658"/>
            <a:ext cx="1753798" cy="175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0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APSVEICU! TU VEIKSMĪGI PABEIDZI TESTU!</a:t>
            </a:r>
            <a:endParaRPr lang="lv-LV" b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22" y="1579419"/>
            <a:ext cx="2633258" cy="4535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4209473"/>
            <a:ext cx="2143125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74" y="1451264"/>
            <a:ext cx="2143125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92" y="1451264"/>
            <a:ext cx="2143125" cy="1905000"/>
          </a:xfrm>
          <a:prstGeom prst="rect">
            <a:avLst/>
          </a:prstGeom>
        </p:spPr>
      </p:pic>
      <p:sp useBgFill="1">
        <p:nvSpPr>
          <p:cNvPr id="7" name="Action Button: Custom 6">
            <a:hlinkClick r:id="" action="ppaction://hlinkshowjump?jump=firstslide" highlightClick="1"/>
          </p:cNvPr>
          <p:cNvSpPr/>
          <p:nvPr/>
        </p:nvSpPr>
        <p:spPr>
          <a:xfrm>
            <a:off x="6296892" y="4849091"/>
            <a:ext cx="2473036" cy="106218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b="1" dirty="0" smtClean="0">
                <a:solidFill>
                  <a:srgbClr val="99FF66"/>
                </a:solidFill>
              </a:rPr>
              <a:t>UZ SĀKUMU</a:t>
            </a:r>
            <a:endParaRPr lang="lv-LV" sz="3200" b="1" dirty="0">
              <a:solidFill>
                <a:srgbClr val="99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1"/>
          <p:cNvSpPr/>
          <p:nvPr/>
        </p:nvSpPr>
        <p:spPr>
          <a:xfrm>
            <a:off x="2555776" y="620688"/>
            <a:ext cx="3960440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Taisnstūris 2"/>
          <p:cNvSpPr/>
          <p:nvPr/>
        </p:nvSpPr>
        <p:spPr>
          <a:xfrm>
            <a:off x="3131840" y="1916832"/>
            <a:ext cx="3096344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9900" dirty="0" smtClean="0">
                <a:solidFill>
                  <a:srgbClr val="7030A0"/>
                </a:solidFill>
                <a:latin typeface="Arial Rounded MT Bold" pitchFamily="34" charset="0"/>
              </a:rPr>
              <a:t>A</a:t>
            </a:r>
            <a:endParaRPr lang="lv-LV" sz="199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pic>
        <p:nvPicPr>
          <p:cNvPr id="4" name="Picture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-243408"/>
            <a:ext cx="2952327" cy="2457763"/>
          </a:xfrm>
          <a:prstGeom prst="rect">
            <a:avLst/>
          </a:prstGeom>
        </p:spPr>
      </p:pic>
      <p:pic>
        <p:nvPicPr>
          <p:cNvPr id="5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7072"/>
            <a:ext cx="1905000" cy="1905000"/>
          </a:xfrm>
          <a:prstGeom prst="rect">
            <a:avLst/>
          </a:prstGeom>
        </p:spPr>
      </p:pic>
      <p:pic>
        <p:nvPicPr>
          <p:cNvPr id="6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80928"/>
            <a:ext cx="2351014" cy="2351014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" y="203851"/>
            <a:ext cx="3914866" cy="2289045"/>
          </a:xfrm>
          <a:prstGeom prst="rect">
            <a:avLst/>
          </a:prstGeom>
        </p:spPr>
      </p:pic>
      <p:pic>
        <p:nvPicPr>
          <p:cNvPr id="8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869160"/>
            <a:ext cx="2202982" cy="152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5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4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MALACIS!</a:t>
            </a:r>
            <a:br>
              <a:rPr lang="lv-LV" sz="4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lv-LV" sz="4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lv-LV" sz="4800" b="1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PAREIZi</a:t>
            </a:r>
            <a:r>
              <a:rPr lang="lv-LV" sz="4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!</a:t>
            </a:r>
            <a:endParaRPr lang="lv-LV" sz="4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82" y="1771921"/>
            <a:ext cx="4157662" cy="3702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34" y="4314249"/>
            <a:ext cx="2143125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344" y="1656052"/>
            <a:ext cx="2143125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02" y="1656052"/>
            <a:ext cx="2143125" cy="1905000"/>
          </a:xfrm>
          <a:prstGeom prst="rect">
            <a:avLst/>
          </a:prstGeom>
        </p:spPr>
      </p:pic>
      <p:pic>
        <p:nvPicPr>
          <p:cNvPr id="2051" name="Picture 3" descr="C:\Users\13pii\Desktop\prezent\giphy (2)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11" y="4613226"/>
            <a:ext cx="1723256" cy="172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lv-LV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TU KĻŪDĪJIES</a:t>
            </a:r>
            <a:endParaRPr lang="lv-LV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92" y="1772816"/>
            <a:ext cx="3332018" cy="3312368"/>
          </a:xfrm>
          <a:prstGeom prst="rect">
            <a:avLst/>
          </a:prstGeom>
        </p:spPr>
      </p:pic>
      <p:sp>
        <p:nvSpPr>
          <p:cNvPr id="4" name="Action Button: Custom 3">
            <a:hlinkClick r:id="" action="ppaction://hlinkshowjump?jump=lastslideviewed" highlightClick="1"/>
          </p:cNvPr>
          <p:cNvSpPr/>
          <p:nvPr/>
        </p:nvSpPr>
        <p:spPr>
          <a:xfrm>
            <a:off x="2743200" y="5717310"/>
            <a:ext cx="3442855" cy="895927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 smtClean="0">
                <a:solidFill>
                  <a:srgbClr val="FB05FF"/>
                </a:solidFill>
                <a:latin typeface="Book Antiqua" panose="02040602050305030304" pitchFamily="18" charset="0"/>
              </a:rPr>
              <a:t>MĒĢINĀT VĒLREIZ</a:t>
            </a:r>
            <a:endParaRPr lang="lv-LV" sz="2800" b="1" dirty="0">
              <a:solidFill>
                <a:srgbClr val="FB05FF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6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1"/>
          <p:cNvSpPr/>
          <p:nvPr/>
        </p:nvSpPr>
        <p:spPr>
          <a:xfrm>
            <a:off x="3419872" y="1988840"/>
            <a:ext cx="2736304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9900" dirty="0" smtClean="0">
                <a:solidFill>
                  <a:srgbClr val="392AF6"/>
                </a:solidFill>
                <a:latin typeface="Arial Rounded MT Bold" pitchFamily="34" charset="0"/>
              </a:rPr>
              <a:t>Č</a:t>
            </a:r>
            <a:endParaRPr lang="lv-LV" sz="19900" dirty="0">
              <a:solidFill>
                <a:srgbClr val="392AF6"/>
              </a:solidFill>
              <a:latin typeface="Arial Rounded MT Bold" pitchFamily="34" charset="0"/>
            </a:endParaRPr>
          </a:p>
        </p:txBody>
      </p:sp>
      <p:pic>
        <p:nvPicPr>
          <p:cNvPr id="3" name="Picture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3" y="2924944"/>
            <a:ext cx="2446039" cy="3111361"/>
          </a:xfrm>
          <a:prstGeom prst="rect">
            <a:avLst/>
          </a:prstGeom>
        </p:spPr>
      </p:pic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92696"/>
            <a:ext cx="1770892" cy="2438405"/>
          </a:xfrm>
          <a:prstGeom prst="rect">
            <a:avLst/>
          </a:prstGeom>
        </p:spPr>
      </p:pic>
      <p:pic>
        <p:nvPicPr>
          <p:cNvPr id="5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2520280" cy="2166831"/>
          </a:xfrm>
          <a:prstGeom prst="rect">
            <a:avLst/>
          </a:prstGeom>
        </p:spPr>
      </p:pic>
      <p:pic>
        <p:nvPicPr>
          <p:cNvPr id="1026" name="Picture 2" descr="C:\Users\13pii\Desktop\prezent\giphy (1)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048" y="3639471"/>
            <a:ext cx="2095076" cy="242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3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4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MALACIS!</a:t>
            </a:r>
            <a:br>
              <a:rPr lang="lv-LV" sz="4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lv-LV" sz="4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lv-LV" sz="4800" b="1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PAREIZi</a:t>
            </a:r>
            <a:r>
              <a:rPr lang="lv-LV" sz="4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!</a:t>
            </a:r>
            <a:endParaRPr lang="lv-LV" sz="4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82" y="1771921"/>
            <a:ext cx="4157662" cy="3702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34" y="4314249"/>
            <a:ext cx="2143125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344" y="1656052"/>
            <a:ext cx="2143125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02" y="1656052"/>
            <a:ext cx="2143125" cy="1905000"/>
          </a:xfrm>
          <a:prstGeom prst="rect">
            <a:avLst/>
          </a:prstGeom>
        </p:spPr>
      </p:pic>
      <p:pic>
        <p:nvPicPr>
          <p:cNvPr id="3074" name="Picture 2" descr="C:\Users\13pii\Desktop\prezent\giphy (2)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17658"/>
            <a:ext cx="1753798" cy="175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34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1"/>
          <p:cNvSpPr/>
          <p:nvPr/>
        </p:nvSpPr>
        <p:spPr>
          <a:xfrm>
            <a:off x="2843808" y="1556792"/>
            <a:ext cx="3600400" cy="3312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Taisnstūris 2"/>
          <p:cNvSpPr/>
          <p:nvPr/>
        </p:nvSpPr>
        <p:spPr>
          <a:xfrm>
            <a:off x="3059832" y="1844824"/>
            <a:ext cx="2880320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9900" b="1" dirty="0" smtClean="0">
                <a:solidFill>
                  <a:srgbClr val="FF3399"/>
                </a:solidFill>
                <a:latin typeface="Arial Rounded MT Bold" pitchFamily="34" charset="0"/>
              </a:rPr>
              <a:t>L</a:t>
            </a:r>
            <a:endParaRPr lang="lv-LV" sz="19900" b="1" dirty="0">
              <a:solidFill>
                <a:srgbClr val="FF3399"/>
              </a:solidFill>
              <a:latin typeface="Arial Rounded MT Bold" pitchFamily="34" charset="0"/>
            </a:endParaRPr>
          </a:p>
        </p:txBody>
      </p:sp>
      <p:pic>
        <p:nvPicPr>
          <p:cNvPr id="4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73459"/>
            <a:ext cx="2684331" cy="2647386"/>
          </a:xfrm>
          <a:prstGeom prst="rect">
            <a:avLst/>
          </a:prstGeom>
        </p:spPr>
      </p:pic>
      <p:pic>
        <p:nvPicPr>
          <p:cNvPr id="5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389157"/>
            <a:ext cx="2592288" cy="2592288"/>
          </a:xfrm>
          <a:prstGeom prst="rect">
            <a:avLst/>
          </a:prstGeom>
        </p:spPr>
      </p:pic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4101021"/>
            <a:ext cx="2736303" cy="2019824"/>
          </a:xfrm>
          <a:prstGeom prst="rect">
            <a:avLst/>
          </a:prstGeom>
        </p:spPr>
      </p:pic>
      <p:pic>
        <p:nvPicPr>
          <p:cNvPr id="1026" name="Picture 2" descr="C:\Users\13pii\Desktop\prezent\DarlingInexperiencedFantail-max-1mb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7"/>
            <a:ext cx="2713484" cy="260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4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MALACIS!</a:t>
            </a:r>
            <a:br>
              <a:rPr lang="lv-LV" sz="4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lv-LV" sz="4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lv-LV" sz="4800" b="1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PAREIZi</a:t>
            </a:r>
            <a:r>
              <a:rPr lang="lv-LV" sz="4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!</a:t>
            </a:r>
            <a:endParaRPr lang="lv-LV" sz="4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82" y="1771921"/>
            <a:ext cx="4157662" cy="3702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34" y="4314249"/>
            <a:ext cx="2143125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344" y="1656052"/>
            <a:ext cx="2143125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02" y="1656052"/>
            <a:ext cx="2143125" cy="1905000"/>
          </a:xfrm>
          <a:prstGeom prst="rect">
            <a:avLst/>
          </a:prstGeom>
        </p:spPr>
      </p:pic>
      <p:pic>
        <p:nvPicPr>
          <p:cNvPr id="3074" name="Picture 2" descr="C:\Users\13pii\Desktop\prezent\giphy (2)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17658"/>
            <a:ext cx="1753798" cy="175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1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1"/>
          <p:cNvSpPr/>
          <p:nvPr/>
        </p:nvSpPr>
        <p:spPr>
          <a:xfrm>
            <a:off x="3347864" y="1916832"/>
            <a:ext cx="2088232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3900" dirty="0" smtClean="0">
                <a:solidFill>
                  <a:srgbClr val="FFFF00"/>
                </a:solidFill>
              </a:rPr>
              <a:t>Ķ</a:t>
            </a:r>
            <a:endParaRPr lang="lv-LV" sz="23900" dirty="0">
              <a:solidFill>
                <a:srgbClr val="FFFF00"/>
              </a:solidFill>
            </a:endParaRPr>
          </a:p>
        </p:txBody>
      </p:sp>
      <p:pic>
        <p:nvPicPr>
          <p:cNvPr id="3" name="Picture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49" y="2996952"/>
            <a:ext cx="2258644" cy="2258644"/>
          </a:xfrm>
          <a:prstGeom prst="rect">
            <a:avLst/>
          </a:prstGeom>
        </p:spPr>
      </p:pic>
      <p:pic>
        <p:nvPicPr>
          <p:cNvPr id="4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60997"/>
            <a:ext cx="2831907" cy="2511669"/>
          </a:xfrm>
          <a:prstGeom prst="rect">
            <a:avLst/>
          </a:prstGeom>
        </p:spPr>
      </p:pic>
      <p:pic>
        <p:nvPicPr>
          <p:cNvPr id="5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05" y="348630"/>
            <a:ext cx="2445646" cy="2445646"/>
          </a:xfrm>
          <a:prstGeom prst="rect">
            <a:avLst/>
          </a:prstGeom>
        </p:spPr>
      </p:pic>
      <p:pic>
        <p:nvPicPr>
          <p:cNvPr id="6" name="Picture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9000"/>
            <a:ext cx="2800437" cy="2800437"/>
          </a:xfrm>
          <a:prstGeom prst="rect">
            <a:avLst/>
          </a:prstGeom>
        </p:spPr>
      </p:pic>
      <p:pic>
        <p:nvPicPr>
          <p:cNvPr id="7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579" y="4820575"/>
            <a:ext cx="1485349" cy="139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dizains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35</Words>
  <Application>Microsoft Office PowerPoint</Application>
  <PresentationFormat>Slaidrāde ekrānā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15</vt:i4>
      </vt:variant>
    </vt:vector>
  </HeadingPairs>
  <TitlesOfParts>
    <vt:vector size="16" baseType="lpstr">
      <vt:lpstr>Office dizains</vt:lpstr>
      <vt:lpstr>Burtiņi</vt:lpstr>
      <vt:lpstr>PowerPoint prezentācija</vt:lpstr>
      <vt:lpstr>MALACIS!  PAREIZi!</vt:lpstr>
      <vt:lpstr> TU KĻŪDĪJIES</vt:lpstr>
      <vt:lpstr>PowerPoint prezentācija</vt:lpstr>
      <vt:lpstr>MALACIS!  PAREIZi!</vt:lpstr>
      <vt:lpstr>PowerPoint prezentācija</vt:lpstr>
      <vt:lpstr>MALACIS!  PAREIZi!</vt:lpstr>
      <vt:lpstr>PowerPoint prezentācija</vt:lpstr>
      <vt:lpstr>MALACIS!  PAREIZi!</vt:lpstr>
      <vt:lpstr>PowerPoint prezentācija</vt:lpstr>
      <vt:lpstr>MALACIS!  PAREIZi!</vt:lpstr>
      <vt:lpstr>PowerPoint prezentācija</vt:lpstr>
      <vt:lpstr>MALACIS!  PAREIZi!</vt:lpstr>
      <vt:lpstr>APSVEICU! TU VEIKSMĪGI PABEIDZI TESTU!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Burtiņi</dc:title>
  <dc:creator>13pii</dc:creator>
  <cp:lastModifiedBy>13pii</cp:lastModifiedBy>
  <cp:revision>10</cp:revision>
  <dcterms:created xsi:type="dcterms:W3CDTF">2019-09-12T04:39:49Z</dcterms:created>
  <dcterms:modified xsi:type="dcterms:W3CDTF">2019-09-16T05:01:56Z</dcterms:modified>
</cp:coreProperties>
</file>