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82" r:id="rId13"/>
    <p:sldId id="280" r:id="rId14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943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797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115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0165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739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913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679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3773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09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1201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3989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33B5E-F60C-4420-8954-7C08A4AA7527}" type="datetimeFigureOut">
              <a:rPr lang="lv-LV" smtClean="0"/>
              <a:t>2020.02.14.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A5663-6C40-4AD0-9F1D-CD077A36AB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6020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Autofit/>
          </a:bodyPr>
          <a:lstStyle/>
          <a:p>
            <a:r>
              <a:rPr lang="lv-LV" sz="8800" b="1" dirty="0" smtClean="0">
                <a:latin typeface="Comic Sans MS" panose="030F0702030302020204" pitchFamily="66" charset="0"/>
                <a:hlinkClick r:id="" action="ppaction://hlinkshowjump?jump=nextslide"/>
              </a:rPr>
              <a:t>EKSĀMENS!!!</a:t>
            </a:r>
            <a:endParaRPr lang="lv-LV" sz="8800" b="1" dirty="0">
              <a:latin typeface="Comic Sans MS" panose="030F0702030302020204" pitchFamily="66" charset="0"/>
              <a:hlinkClick r:id="" action="ppaction://hlinkshowjump?jump=nextslide"/>
            </a:endParaRPr>
          </a:p>
        </p:txBody>
      </p:sp>
    </p:spTree>
    <p:extLst>
      <p:ext uri="{BB962C8B-B14F-4D97-AF65-F5344CB8AC3E}">
        <p14:creationId xmlns:p14="http://schemas.microsoft.com/office/powerpoint/2010/main" val="75935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>
                <a:latin typeface="Comic Sans MS" pitchFamily="66" charset="0"/>
              </a:rPr>
              <a:t>KĀDAS KRĀSAS JĀSAJAUC, LAI IEGŪTU BRŪNU KRĀSU</a:t>
            </a:r>
          </a:p>
        </p:txBody>
      </p:sp>
      <p:sp>
        <p:nvSpPr>
          <p:cNvPr id="4" name="TextBox 3">
            <a:hlinkClick r:id="" action="ppaction://hlinkshowjump?jump=nextslide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ZAĻA UN SARKANA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2786058"/>
            <a:ext cx="821537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ZILA UN SARKANA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ZAĻA UN ORANŽA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64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>
                <a:latin typeface="Comic Sans MS" pitchFamily="66" charset="0"/>
              </a:rPr>
              <a:t>CIK DĀRZIŅĀ IR GRUPIŅU?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6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2786058"/>
            <a:ext cx="821537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4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5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04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miley Face 3">
            <a:hlinkClick r:id="" action="ppaction://hlinkshowjump?jump=lastslideviewed"/>
          </p:cNvPr>
          <p:cNvSpPr/>
          <p:nvPr/>
        </p:nvSpPr>
        <p:spPr>
          <a:xfrm>
            <a:off x="1979712" y="836712"/>
            <a:ext cx="5184576" cy="540060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797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/>
          <a:lstStyle/>
          <a:p>
            <a:r>
              <a:rPr lang="lv-LV" dirty="0" smtClean="0"/>
              <a:t>PALDIES PAR DARBU!!!</a:t>
            </a:r>
            <a:endParaRPr lang="lv-LV" dirty="0"/>
          </a:p>
        </p:txBody>
      </p:sp>
      <p:sp>
        <p:nvSpPr>
          <p:cNvPr id="3" name="Heart 2"/>
          <p:cNvSpPr/>
          <p:nvPr/>
        </p:nvSpPr>
        <p:spPr>
          <a:xfrm>
            <a:off x="3707904" y="3573016"/>
            <a:ext cx="2088232" cy="1728192"/>
          </a:xfrm>
          <a:prstGeom prst="hear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8565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dirty="0" smtClean="0">
                <a:latin typeface="Comic Sans MS" pitchFamily="66" charset="0"/>
              </a:rPr>
              <a:t>KĀDA ŠODIEN IR DIENA?</a:t>
            </a:r>
            <a:endParaRPr lang="lv-LV" b="1" dirty="0">
              <a:latin typeface="Comic Sans MS" pitchFamily="66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SESTDIENA 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" action="ppaction://hlinkshowjump?jump=nextslide"/>
          </p:cNvPr>
          <p:cNvSpPr txBox="1"/>
          <p:nvPr/>
        </p:nvSpPr>
        <p:spPr>
          <a:xfrm>
            <a:off x="571472" y="2786058"/>
            <a:ext cx="821537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TREŠDIENA 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CETURTDIENA 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92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>
                <a:latin typeface="Comic Sans MS" pitchFamily="66" charset="0"/>
              </a:rPr>
              <a:t>NOSAUCIET PAVASARA MĒNEŠUS?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APRĪLIS, MAIJS, JŪNIJS 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" action="ppaction://hlinkshowjump?jump=nextslide"/>
          </p:cNvPr>
          <p:cNvSpPr txBox="1"/>
          <p:nvPr/>
        </p:nvSpPr>
        <p:spPr>
          <a:xfrm>
            <a:off x="571472" y="2786058"/>
            <a:ext cx="821537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MARTS, APRĪLIS, MAIJS 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MALTS, APLĪLIS, MAISS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2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b="1" dirty="0" smtClean="0">
                <a:latin typeface="Comic Sans MS" pitchFamily="66" charset="0"/>
              </a:rPr>
              <a:t>MŪSU GRUPAS NOSAUKUMS?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SPĪDUMIŅŠ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2786058"/>
            <a:ext cx="821537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ATSPULDZIŅŠ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6" name="TextBox 5">
            <a:hlinkClick r:id="" action="ppaction://hlinkshowjump?jump=nextslide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SPOŽUMIŅŠ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65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>
                <a:latin typeface="Comic Sans MS" pitchFamily="66" charset="0"/>
              </a:rPr>
              <a:t>GRUPAS ´SPOŽUMIŅŠ´ SKOLOTĀJU UN SKOLOTĀJAS PALĪGA VĀRDI: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SARMĪTE, INTA, ANNA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2786058"/>
            <a:ext cx="821537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GITA, AIVA, INITA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6" name="TextBox 5">
            <a:hlinkClick r:id="" action="ppaction://hlinkshowjump?jump=nextslide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ANNA, GITA, INTA 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21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>
                <a:latin typeface="Comic Sans MS" pitchFamily="66" charset="0"/>
              </a:rPr>
              <a:t>UZ KĀDAS IELAS ATRODAS 13.PII “SAULES ZAĶIS”</a:t>
            </a:r>
          </a:p>
        </p:txBody>
      </p:sp>
      <p:sp>
        <p:nvSpPr>
          <p:cNvPr id="4" name="TextBox 3">
            <a:hlinkClick r:id="" action="ppaction://hlinkshowjump?jump=nextslide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18. NOVEMBRA 85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2786058"/>
            <a:ext cx="821537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TAUTAS IELA 11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KAUŅAS IELA 32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75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>
                <a:latin typeface="Comic Sans MS" pitchFamily="66" charset="0"/>
              </a:rPr>
              <a:t>KURŠ KOKS IR MŪSU DĀRZIŅĀ?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OZOLS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2786058"/>
            <a:ext cx="821537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PRIEDE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6" name="TextBox 5">
            <a:hlinkClick r:id="" action="ppaction://hlinkshowjump?jump=nextslide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BĒRZS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22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>
                <a:latin typeface="Comic Sans MS" pitchFamily="66" charset="0"/>
              </a:rPr>
              <a:t>KURĀ PASAKĀ IR VILKS?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1643050"/>
            <a:ext cx="8215370" cy="707886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000" dirty="0" smtClean="0">
                <a:latin typeface="Comic Sans MS" pitchFamily="66" charset="0"/>
              </a:rPr>
              <a:t>SARKANGALVĪTE UN 7 RŪĶĪŠI</a:t>
            </a:r>
            <a:endParaRPr lang="lv-LV" sz="1400" dirty="0">
              <a:latin typeface="Comic Sans MS" pitchFamily="66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2786058"/>
            <a:ext cx="8215370" cy="707886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000" dirty="0" smtClean="0">
                <a:latin typeface="Comic Sans MS" pitchFamily="66" charset="0"/>
              </a:rPr>
              <a:t>ANSĪTIS UZ ZELTA SIETIŅA</a:t>
            </a:r>
          </a:p>
        </p:txBody>
      </p:sp>
      <p:sp>
        <p:nvSpPr>
          <p:cNvPr id="6" name="TextBox 5">
            <a:hlinkClick r:id="" action="ppaction://hlinkshowjump?jump=nextslide"/>
          </p:cNvPr>
          <p:cNvSpPr txBox="1"/>
          <p:nvPr/>
        </p:nvSpPr>
        <p:spPr>
          <a:xfrm>
            <a:off x="571472" y="3929066"/>
            <a:ext cx="8215370" cy="707886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000" dirty="0" smtClean="0">
                <a:latin typeface="Comic Sans MS" pitchFamily="66" charset="0"/>
              </a:rPr>
              <a:t>7 KAZLĒNI</a:t>
            </a:r>
          </a:p>
        </p:txBody>
      </p:sp>
    </p:spTree>
    <p:extLst>
      <p:ext uri="{BB962C8B-B14F-4D97-AF65-F5344CB8AC3E}">
        <p14:creationId xmlns:p14="http://schemas.microsoft.com/office/powerpoint/2010/main" val="236034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>
                <a:latin typeface="Comic Sans MS" pitchFamily="66" charset="0"/>
              </a:rPr>
              <a:t>NOSAUCIET PAMATKRĀSAS!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1643050"/>
            <a:ext cx="8215370" cy="830997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SALKANA, ZAĻA, ZILA</a:t>
            </a:r>
            <a:endParaRPr lang="lv-LV" dirty="0">
              <a:latin typeface="Comic Sans MS" pitchFamily="66" charset="0"/>
            </a:endParaRPr>
          </a:p>
        </p:txBody>
      </p:sp>
      <p:sp>
        <p:nvSpPr>
          <p:cNvPr id="5" name="TextBox 4">
            <a:hlinkClick r:id="" action="ppaction://hlinkshowjump?jump=nextslide"/>
          </p:cNvPr>
          <p:cNvSpPr txBox="1"/>
          <p:nvPr/>
        </p:nvSpPr>
        <p:spPr>
          <a:xfrm>
            <a:off x="571472" y="2786058"/>
            <a:ext cx="8215370" cy="769441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400" dirty="0" smtClean="0">
                <a:latin typeface="Comic Sans MS" pitchFamily="66" charset="0"/>
              </a:rPr>
              <a:t>SARKANA, ZILA, DZELTENA</a:t>
            </a:r>
            <a:endParaRPr lang="lv-LV" sz="4400" dirty="0">
              <a:latin typeface="Comic Sans MS" pitchFamily="66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571472" y="3929066"/>
            <a:ext cx="8215370" cy="830997"/>
          </a:xfrm>
          <a:prstGeom prst="rect">
            <a:avLst/>
          </a:prstGeom>
          <a:solidFill>
            <a:srgbClr val="FF66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4800" dirty="0" smtClean="0">
                <a:latin typeface="Comic Sans MS" pitchFamily="66" charset="0"/>
              </a:rPr>
              <a:t>SARKANA, ZAĻA, ZILA</a:t>
            </a:r>
            <a:endParaRPr lang="lv-LV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24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151</Words>
  <Application>Microsoft Office PowerPoint</Application>
  <PresentationFormat>On-screen Show 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EKSĀMENS!!!</vt:lpstr>
      <vt:lpstr>KĀDA ŠODIEN IR DIENA?</vt:lpstr>
      <vt:lpstr>NOSAUCIET PAVASARA MĒNEŠUS?</vt:lpstr>
      <vt:lpstr>MŪSU GRUPAS NOSAUKUMS?</vt:lpstr>
      <vt:lpstr>GRUPAS ´SPOŽUMIŅŠ´ SKOLOTĀJU UN SKOLOTĀJAS PALĪGA VĀRDI:</vt:lpstr>
      <vt:lpstr>UZ KĀDAS IELAS ATRODAS 13.PII “SAULES ZAĶIS”</vt:lpstr>
      <vt:lpstr>KURŠ KOKS IR MŪSU DĀRZIŅĀ?</vt:lpstr>
      <vt:lpstr>KURĀ PASAKĀ IR VILKS?</vt:lpstr>
      <vt:lpstr>NOSAUCIET PAMATKRĀSAS!</vt:lpstr>
      <vt:lpstr>KĀDAS KRĀSAS JĀSAJAUC, LAI IEGŪTU BRŪNU KRĀSU</vt:lpstr>
      <vt:lpstr>CIK DĀRZIŅĀ IR GRUPIŅU?</vt:lpstr>
      <vt:lpstr>PowerPoint Presentation</vt:lpstr>
      <vt:lpstr>PALDIES PAR DARBU!!!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EKSĀMENS!!!</dc:title>
  <dc:creator>190430</dc:creator>
  <cp:lastModifiedBy>190430</cp:lastModifiedBy>
  <cp:revision>5</cp:revision>
  <dcterms:created xsi:type="dcterms:W3CDTF">2020-02-13T14:03:49Z</dcterms:created>
  <dcterms:modified xsi:type="dcterms:W3CDTF">2020-02-14T05:23:45Z</dcterms:modified>
</cp:coreProperties>
</file>