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979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0542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3438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9922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5940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2973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2837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107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7992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3939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0309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1EC3E-C702-471E-A158-9CA188FFE62E}" type="datetimeFigureOut">
              <a:rPr lang="lv-LV" smtClean="0"/>
              <a:t>2020.02.13.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4A410-4A00-4533-B621-F4929450D8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217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VAI TU PROTI?</a:t>
            </a:r>
            <a:endParaRPr lang="lv-LV" dirty="0"/>
          </a:p>
        </p:txBody>
      </p:sp>
      <p:sp>
        <p:nvSpPr>
          <p:cNvPr id="4" name="Flowchart: Process 3">
            <a:hlinkClick r:id="rId2" action="ppaction://hlinksldjump"/>
          </p:cNvPr>
          <p:cNvSpPr/>
          <p:nvPr/>
        </p:nvSpPr>
        <p:spPr>
          <a:xfrm>
            <a:off x="1547664" y="4005064"/>
            <a:ext cx="2592288" cy="108012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 smtClean="0">
                <a:latin typeface="Comic Sans MS" panose="030F0702030302020204" pitchFamily="66" charset="0"/>
              </a:rPr>
              <a:t>SASKAITĪT</a:t>
            </a:r>
            <a:endParaRPr lang="lv-LV" sz="3200" dirty="0">
              <a:latin typeface="Comic Sans MS" panose="030F0702030302020204" pitchFamily="66" charset="0"/>
            </a:endParaRPr>
          </a:p>
        </p:txBody>
      </p:sp>
      <p:sp>
        <p:nvSpPr>
          <p:cNvPr id="5" name="Flowchart: Process 4">
            <a:hlinkClick r:id="rId3" action="ppaction://hlinksldjump"/>
          </p:cNvPr>
          <p:cNvSpPr/>
          <p:nvPr/>
        </p:nvSpPr>
        <p:spPr>
          <a:xfrm>
            <a:off x="4703196" y="4005064"/>
            <a:ext cx="2592288" cy="108012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ATŅEMT</a:t>
            </a:r>
          </a:p>
        </p:txBody>
      </p:sp>
    </p:spTree>
    <p:extLst>
      <p:ext uri="{BB962C8B-B14F-4D97-AF65-F5344CB8AC3E}">
        <p14:creationId xmlns:p14="http://schemas.microsoft.com/office/powerpoint/2010/main" val="4064644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lv-LV" sz="4400" dirty="0" smtClean="0">
                <a:latin typeface="Comic Sans MS" panose="030F0702030302020204" pitchFamily="66" charset="0"/>
              </a:rPr>
              <a:t>3+2=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6+2=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5+2=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6+4=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5+2=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2+2=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3+4=</a:t>
            </a:r>
            <a:endParaRPr lang="lv-LV" sz="4400" dirty="0">
              <a:latin typeface="Comic Sans MS" panose="030F0702030302020204" pitchFamily="66" charset="0"/>
            </a:endParaRPr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2267744" y="47667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 smtClean="0">
                <a:latin typeface="Comic Sans MS" panose="030F0702030302020204" pitchFamily="66" charset="0"/>
              </a:rPr>
              <a:t>8</a:t>
            </a:r>
            <a:endParaRPr lang="lv-LV" sz="3200" dirty="0"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3212232" y="47667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 smtClean="0">
                <a:latin typeface="Comic Sans MS" panose="030F0702030302020204" pitchFamily="66" charset="0"/>
              </a:rPr>
              <a:t>5</a:t>
            </a:r>
            <a:endParaRPr lang="lv-LV" sz="3200" dirty="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2267744" y="1268760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>
          <a:xfrm>
            <a:off x="3212232" y="1268760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2251955" y="213285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9" name="Rectangle 8">
            <a:hlinkClick r:id="rId3" action="ppaction://hlinksldjump"/>
          </p:cNvPr>
          <p:cNvSpPr/>
          <p:nvPr/>
        </p:nvSpPr>
        <p:spPr>
          <a:xfrm>
            <a:off x="3212232" y="213285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2247018" y="2924944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1" name="Rectangle 10">
            <a:hlinkClick r:id="rId3" action="ppaction://hlinksldjump"/>
          </p:cNvPr>
          <p:cNvSpPr/>
          <p:nvPr/>
        </p:nvSpPr>
        <p:spPr>
          <a:xfrm>
            <a:off x="3212232" y="2924944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2251955" y="371703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3212232" y="371703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2247018" y="4581128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3212232" y="4581128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Rectangle 15">
            <a:hlinkClick r:id="rId3" action="ppaction://hlinksldjump"/>
          </p:cNvPr>
          <p:cNvSpPr/>
          <p:nvPr/>
        </p:nvSpPr>
        <p:spPr>
          <a:xfrm>
            <a:off x="2247018" y="537321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7" name="Rectangle 16">
            <a:hlinkClick r:id="rId2" action="ppaction://hlinksldjump"/>
          </p:cNvPr>
          <p:cNvSpPr/>
          <p:nvPr/>
        </p:nvSpPr>
        <p:spPr>
          <a:xfrm>
            <a:off x="3212232" y="5368523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8" name="Action Button: Home 17">
            <a:hlinkClick r:id="" action="ppaction://hlinkshowjump?jump=firstslide" highlightClick="1"/>
          </p:cNvPr>
          <p:cNvSpPr/>
          <p:nvPr/>
        </p:nvSpPr>
        <p:spPr>
          <a:xfrm>
            <a:off x="6084168" y="5733256"/>
            <a:ext cx="1368152" cy="1008112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Action Button: End 18">
            <a:hlinkClick r:id="" action="ppaction://hlinkshowjump?jump=lastslide" highlightClick="1"/>
          </p:cNvPr>
          <p:cNvSpPr/>
          <p:nvPr/>
        </p:nvSpPr>
        <p:spPr>
          <a:xfrm>
            <a:off x="7740352" y="5733256"/>
            <a:ext cx="1296144" cy="1008112"/>
          </a:xfrm>
          <a:prstGeom prst="actionButtonEn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7853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04664"/>
            <a:ext cx="8229600" cy="5721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4400" dirty="0" smtClean="0">
                <a:latin typeface="Comic Sans MS" panose="030F0702030302020204" pitchFamily="66" charset="0"/>
              </a:rPr>
              <a:t>8-3=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5-2=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6-1=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6-4=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9-2=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2-2=</a:t>
            </a:r>
          </a:p>
          <a:p>
            <a:r>
              <a:rPr lang="lv-LV" sz="4400" dirty="0" smtClean="0">
                <a:latin typeface="Comic Sans MS" panose="030F0702030302020204" pitchFamily="66" charset="0"/>
              </a:rPr>
              <a:t>7+4=</a:t>
            </a:r>
            <a:endParaRPr lang="lv-LV" sz="4400" dirty="0"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hlinkClick r:id="rId2" action="ppaction://hlinksldjump"/>
          </p:cNvPr>
          <p:cNvSpPr/>
          <p:nvPr/>
        </p:nvSpPr>
        <p:spPr>
          <a:xfrm>
            <a:off x="2267744" y="47667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 smtClean="0">
                <a:latin typeface="Comic Sans MS" panose="030F0702030302020204" pitchFamily="66" charset="0"/>
              </a:rPr>
              <a:t>5</a:t>
            </a:r>
            <a:endParaRPr lang="lv-LV" sz="3200" dirty="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3212232" y="478883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>
          <a:xfrm>
            <a:off x="2267744" y="1268760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3212232" y="1268760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9" name="Rectangle 8">
            <a:hlinkClick r:id="rId3" action="ppaction://hlinksldjump"/>
          </p:cNvPr>
          <p:cNvSpPr/>
          <p:nvPr/>
        </p:nvSpPr>
        <p:spPr>
          <a:xfrm>
            <a:off x="2251955" y="213285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3212232" y="213285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2247018" y="2924944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3212232" y="2924944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2251955" y="371703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3212232" y="3717032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2247018" y="4581128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Rectangle 15">
            <a:hlinkClick r:id="rId2" action="ppaction://hlinksldjump"/>
          </p:cNvPr>
          <p:cNvSpPr/>
          <p:nvPr/>
        </p:nvSpPr>
        <p:spPr>
          <a:xfrm>
            <a:off x="3212232" y="4581128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2247018" y="5373216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Rectangle 17">
            <a:hlinkClick r:id="rId2" action="ppaction://hlinksldjump"/>
          </p:cNvPr>
          <p:cNvSpPr/>
          <p:nvPr/>
        </p:nvSpPr>
        <p:spPr>
          <a:xfrm>
            <a:off x="3212232" y="5368523"/>
            <a:ext cx="7920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Action Button: Home 18">
            <a:hlinkClick r:id="" action="ppaction://hlinkshowjump?jump=firstslide" highlightClick="1"/>
          </p:cNvPr>
          <p:cNvSpPr/>
          <p:nvPr/>
        </p:nvSpPr>
        <p:spPr>
          <a:xfrm>
            <a:off x="6084168" y="5445224"/>
            <a:ext cx="1368152" cy="1080121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0" name="Action Button: End 19">
            <a:hlinkClick r:id="" action="ppaction://hlinkshowjump?jump=lastslide" highlightClick="1"/>
          </p:cNvPr>
          <p:cNvSpPr/>
          <p:nvPr/>
        </p:nvSpPr>
        <p:spPr>
          <a:xfrm>
            <a:off x="7668344" y="5445224"/>
            <a:ext cx="1224136" cy="1080121"/>
          </a:xfrm>
          <a:prstGeom prst="actionButtonEn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769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5" name="Action Button: Return 4">
            <a:hlinkClick r:id="" action="ppaction://hlinkshowjump?jump=lastslideviewed" highlightClick="1"/>
          </p:cNvPr>
          <p:cNvSpPr/>
          <p:nvPr/>
        </p:nvSpPr>
        <p:spPr>
          <a:xfrm>
            <a:off x="7740352" y="5661248"/>
            <a:ext cx="1224136" cy="1080120"/>
          </a:xfrm>
          <a:prstGeom prst="actionButtonRetur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3704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82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5" name="Action Button: Return 4">
            <a:hlinkClick r:id="" action="ppaction://hlinkshowjump?jump=lastslideviewed" highlightClick="1"/>
          </p:cNvPr>
          <p:cNvSpPr/>
          <p:nvPr/>
        </p:nvSpPr>
        <p:spPr>
          <a:xfrm>
            <a:off x="7956376" y="5733256"/>
            <a:ext cx="1080120" cy="936104"/>
          </a:xfrm>
          <a:prstGeom prst="actionButtonRetur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0780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/>
          <a:lstStyle/>
          <a:p>
            <a:r>
              <a:rPr lang="lv-LV" dirty="0" smtClean="0"/>
              <a:t>PALDIES PAR DARBU!</a:t>
            </a:r>
            <a:endParaRPr lang="lv-LV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01008"/>
            <a:ext cx="2737341" cy="1847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7651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66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VAI TU PROTI?</vt:lpstr>
      <vt:lpstr>PowerPoint Presentation</vt:lpstr>
      <vt:lpstr>PowerPoint Presentation</vt:lpstr>
      <vt:lpstr>PowerPoint Presentation</vt:lpstr>
      <vt:lpstr>PowerPoint Presentation</vt:lpstr>
      <vt:lpstr>PALDIES PAR DARBU!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 TU PROTI?</dc:title>
  <dc:creator>190430</dc:creator>
  <cp:lastModifiedBy>190430</cp:lastModifiedBy>
  <cp:revision>6</cp:revision>
  <dcterms:created xsi:type="dcterms:W3CDTF">2020-02-13T12:33:39Z</dcterms:created>
  <dcterms:modified xsi:type="dcterms:W3CDTF">2020-02-13T14:01:40Z</dcterms:modified>
</cp:coreProperties>
</file>