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slide" Target="slide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png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lv-LV" dirty="0" smtClean="0"/>
              <a:t>PULKSTEŅI</a:t>
            </a:r>
            <a:endParaRPr lang="lv-LV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452320" y="5373216"/>
            <a:ext cx="1224136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19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PAREIZI!</a:t>
            </a:r>
            <a:endParaRPr lang="lv-LV" dirty="0"/>
          </a:p>
        </p:txBody>
      </p:sp>
      <p:sp>
        <p:nvSpPr>
          <p:cNvPr id="3" name="Smiley Face 2"/>
          <p:cNvSpPr/>
          <p:nvPr/>
        </p:nvSpPr>
        <p:spPr>
          <a:xfrm>
            <a:off x="2483768" y="1628800"/>
            <a:ext cx="4392488" cy="4464496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7596336" y="5733256"/>
            <a:ext cx="1296144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20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NEPAREIZI!</a:t>
            </a:r>
            <a:endParaRPr lang="lv-LV" dirty="0"/>
          </a:p>
        </p:txBody>
      </p:sp>
      <p:sp>
        <p:nvSpPr>
          <p:cNvPr id="3" name="Smiley Face 2"/>
          <p:cNvSpPr/>
          <p:nvPr/>
        </p:nvSpPr>
        <p:spPr>
          <a:xfrm>
            <a:off x="2483768" y="1700808"/>
            <a:ext cx="4248472" cy="4248472"/>
          </a:xfrm>
          <a:prstGeom prst="smileyFace">
            <a:avLst>
              <a:gd name="adj" fmla="val -4653"/>
            </a:avLst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7452320" y="5733256"/>
            <a:ext cx="122413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030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ROKAS </a:t>
            </a:r>
            <a:r>
              <a:rPr lang="en-US" b="1" dirty="0" smtClean="0"/>
              <a:t>PULKSTE</a:t>
            </a:r>
            <a:r>
              <a:rPr lang="lv-LV" b="1" dirty="0" smtClean="0"/>
              <a:t>ŅI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0" l="4167" r="98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1108048"/>
            <a:ext cx="3201219" cy="32012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384376" cy="33843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48" y="3212976"/>
            <a:ext cx="4774332" cy="31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23" l="0" r="98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54" y="1628800"/>
            <a:ext cx="4769346" cy="1843759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100811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859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GALDA PULKSTEŅI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0" b="88294" l="9921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13"/>
          <a:stretch/>
        </p:blipFill>
        <p:spPr>
          <a:xfrm>
            <a:off x="363649" y="805606"/>
            <a:ext cx="3384376" cy="30150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3148432" cy="3960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100000" l="0" r="93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2600325" cy="3086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1381"/>
            <a:ext cx="317658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1779"/>
            <a:ext cx="2367334" cy="236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028384" y="5949280"/>
            <a:ext cx="1008112" cy="658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33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SIENAS PULKSTEŅI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24" l="962" r="99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7431"/>
            <a:ext cx="228865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" b="98031" l="0" r="100000">
                        <a14:foregroundMark x1="45059" y1="57525" x2="45059" y2="5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285860"/>
            <a:ext cx="3537164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3086100" cy="308610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890298" y="5805264"/>
            <a:ext cx="100811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27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lv-LV" dirty="0" smtClean="0"/>
              <a:t>PĀRBAUDĪSIM!</a:t>
            </a:r>
            <a:endParaRPr lang="lv-LV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884368" y="6165304"/>
            <a:ext cx="100811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6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ROKAS </a:t>
            </a:r>
            <a:r>
              <a:rPr lang="lv-LV" b="1" dirty="0" smtClean="0"/>
              <a:t>PULKSTENIS</a:t>
            </a:r>
            <a:endParaRPr lang="lv-LV" b="1" dirty="0"/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779963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77294"/>
            <a:ext cx="30845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73487"/>
            <a:ext cx="25971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740352" y="5661248"/>
            <a:ext cx="1224136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476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GALDA </a:t>
            </a:r>
            <a:r>
              <a:rPr lang="lv-LV" b="1" dirty="0" smtClean="0"/>
              <a:t>PULKSTENIS</a:t>
            </a:r>
            <a:endParaRPr lang="lv-LV" b="1" dirty="0"/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23717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5417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884368" y="6021288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803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SIENAS </a:t>
            </a:r>
            <a:r>
              <a:rPr lang="lv-LV" b="1" smtClean="0"/>
              <a:t>PULKSTENIS</a:t>
            </a:r>
            <a:endParaRPr lang="lv-LV" b="1" dirty="0"/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29235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3" t="38219"/>
          <a:stretch/>
        </p:blipFill>
        <p:spPr bwMode="auto">
          <a:xfrm>
            <a:off x="4833187" y="1772816"/>
            <a:ext cx="1019523" cy="209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47672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956376" y="5996930"/>
            <a:ext cx="1080120" cy="7444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1290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lv-LV" dirty="0" smtClean="0"/>
              <a:t>PALDIES PAR DARBU!!!</a:t>
            </a:r>
            <a:endParaRPr lang="lv-LV" dirty="0"/>
          </a:p>
        </p:txBody>
      </p:sp>
      <p:sp>
        <p:nvSpPr>
          <p:cNvPr id="3" name="Heart 2"/>
          <p:cNvSpPr/>
          <p:nvPr/>
        </p:nvSpPr>
        <p:spPr>
          <a:xfrm>
            <a:off x="3707904" y="3573016"/>
            <a:ext cx="2088232" cy="1728192"/>
          </a:xfrm>
          <a:prstGeom prst="hear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903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24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 Office</vt:lpstr>
      <vt:lpstr>PULKSTEŅI</vt:lpstr>
      <vt:lpstr>ROKAS PULKSTEŅI</vt:lpstr>
      <vt:lpstr>GALDA PULKSTEŅI</vt:lpstr>
      <vt:lpstr>SIENAS PULKSTEŅI</vt:lpstr>
      <vt:lpstr>PĀRBAUDĪSIM!</vt:lpstr>
      <vt:lpstr>ROKAS PULKSTENIS</vt:lpstr>
      <vt:lpstr>GALDA PULKSTENIS</vt:lpstr>
      <vt:lpstr>SIENAS PULKSTENIS</vt:lpstr>
      <vt:lpstr>PALDIES PAR DARBU!!!</vt:lpstr>
      <vt:lpstr>PAREIZI!</vt:lpstr>
      <vt:lpstr>NEPAREIZI!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ROKAS PULKSTEŅI</dc:title>
  <dc:creator>User</dc:creator>
  <cp:lastModifiedBy>190430</cp:lastModifiedBy>
  <cp:revision>7</cp:revision>
  <dcterms:created xsi:type="dcterms:W3CDTF">2016-03-21T19:04:58Z</dcterms:created>
  <dcterms:modified xsi:type="dcterms:W3CDTF">2020-02-14T05:27:26Z</dcterms:modified>
</cp:coreProperties>
</file>